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65" r:id="rId3"/>
    <p:sldId id="258" r:id="rId4"/>
    <p:sldId id="259" r:id="rId5"/>
    <p:sldId id="260" r:id="rId6"/>
    <p:sldId id="263" r:id="rId7"/>
  </p:sldIdLst>
  <p:sldSz cx="6858000" cy="9144000" type="letter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44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39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25456-1897-46B1-904E-7E3385659278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A09F8-65F0-43A1-B8C8-269963B492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939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25456-1897-46B1-904E-7E3385659278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A09F8-65F0-43A1-B8C8-269963B492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784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25456-1897-46B1-904E-7E3385659278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A09F8-65F0-43A1-B8C8-269963B492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940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25456-1897-46B1-904E-7E3385659278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A09F8-65F0-43A1-B8C8-269963B492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4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25456-1897-46B1-904E-7E3385659278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A09F8-65F0-43A1-B8C8-269963B492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106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25456-1897-46B1-904E-7E3385659278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A09F8-65F0-43A1-B8C8-269963B492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90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25456-1897-46B1-904E-7E3385659278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A09F8-65F0-43A1-B8C8-269963B492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335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25456-1897-46B1-904E-7E3385659278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A09F8-65F0-43A1-B8C8-269963B492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031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25456-1897-46B1-904E-7E3385659278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A09F8-65F0-43A1-B8C8-269963B492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282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25456-1897-46B1-904E-7E3385659278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A09F8-65F0-43A1-B8C8-269963B492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85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25456-1897-46B1-904E-7E3385659278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A09F8-65F0-43A1-B8C8-269963B492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795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25456-1897-46B1-904E-7E3385659278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A09F8-65F0-43A1-B8C8-269963B492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7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5EE4CC2-21E7-6B09-50C7-EC2B97F468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" y="0"/>
            <a:ext cx="6783555" cy="9144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DA1AA3-2363-E500-D52F-E32DA60F15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" y="0"/>
            <a:ext cx="6783555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763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51963C9-1A74-716A-FE9F-42F67DD32E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" y="0"/>
            <a:ext cx="6465175" cy="9144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9E78055-CB60-FC2B-85DB-24C099D7E3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200" y="0"/>
            <a:ext cx="6465175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013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9C2E74C-6579-235A-49EB-4D82834582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" y="0"/>
            <a:ext cx="6788948" cy="9144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DB7CC4D-2864-97EC-A4AA-0E364871CA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" y="0"/>
            <a:ext cx="6788948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93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3A3CE62-2B08-8B60-DE86-99A7C1062E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5600"/>
            <a:ext cx="6858000" cy="844698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B634EA0-CB1E-D8AC-C430-A668EA453E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5600"/>
            <a:ext cx="6858000" cy="844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034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90CF58F-B0EA-2632-70D5-974B4C6F6B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00"/>
            <a:ext cx="6858000" cy="91198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AD2269C-FAB4-3F50-88D0-759D1B1AD7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700"/>
            <a:ext cx="6858000" cy="9119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274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CE52064-E4B9-327C-0632-FF8A86D2B7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" y="0"/>
            <a:ext cx="6455401" cy="9144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6A03F87-4C54-EA98-9FEF-5C413942C2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100" y="0"/>
            <a:ext cx="6544441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6120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</TotalTime>
  <Words>0</Words>
  <Application>Microsoft Office PowerPoint</Application>
  <PresentationFormat>Letter Paper (8.5x11 in)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Rojas, Michelle M</dc:creator>
  <cp:lastModifiedBy>Yutzy, Bret</cp:lastModifiedBy>
  <cp:revision>15</cp:revision>
  <cp:lastPrinted>2024-07-22T12:53:12Z</cp:lastPrinted>
  <dcterms:created xsi:type="dcterms:W3CDTF">2022-02-08T20:33:08Z</dcterms:created>
  <dcterms:modified xsi:type="dcterms:W3CDTF">2026-08-24T15:16:57Z</dcterms:modified>
</cp:coreProperties>
</file>